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10/21/19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D3EC-1A36-4E4F-AF7A-59FB366D4B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 learn when you wright.</a:t>
            </a:r>
            <a:br>
              <a:rPr lang="en-US" dirty="0"/>
            </a:br>
            <a:r>
              <a:rPr lang="en-US" dirty="0"/>
              <a:t>You write when you learn.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FE1-C180-BF44-86A1-285CD4516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But what exactly is writing? </a:t>
            </a:r>
          </a:p>
        </p:txBody>
      </p:sp>
    </p:spTree>
    <p:extLst>
      <p:ext uri="{BB962C8B-B14F-4D97-AF65-F5344CB8AC3E}">
        <p14:creationId xmlns:p14="http://schemas.microsoft.com/office/powerpoint/2010/main" val="381383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BC866-79ED-0047-87ED-66C4B763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1800225"/>
            <a:ext cx="4014788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Writing is mathematics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81BD6-E311-7549-94AB-ACE3791C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54" y="643465"/>
            <a:ext cx="5397897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8336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6E39-0A11-6443-8F61-63EE8565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algebra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37222D-4563-CD46-9EB9-062B91C27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331" y="2536825"/>
            <a:ext cx="10099335" cy="3636963"/>
          </a:xfrm>
        </p:spPr>
      </p:pic>
    </p:spTree>
    <p:extLst>
      <p:ext uri="{BB962C8B-B14F-4D97-AF65-F5344CB8AC3E}">
        <p14:creationId xmlns:p14="http://schemas.microsoft.com/office/powerpoint/2010/main" val="163202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0DE8A2-73B1-4AFE-8FB9-BE4B66F39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5ADB140-E61F-4DA4-A342-F5EF70772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1CE7D-4BB7-2448-A37E-9EB3B619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394943"/>
            <a:ext cx="11288972" cy="81663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Writing is geometry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15F79B-8141-7B4D-9650-840161AA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34" y="2580931"/>
            <a:ext cx="9651932" cy="369186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426230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3C04B-8B11-764E-B265-91536129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Writing is the physics modeling system! </a:t>
            </a:r>
            <a:br>
              <a:rPr lang="en-US" sz="3100" dirty="0"/>
            </a:br>
            <a:r>
              <a:rPr lang="en-US" sz="3100" dirty="0"/>
              <a:t>Because we can’t afford the time and resources to do this!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C5B8CC-1A76-6240-924D-CD50F0999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224" b="8776"/>
          <a:stretch/>
        </p:blipFill>
        <p:spPr>
          <a:xfrm>
            <a:off x="4907770" y="1343026"/>
            <a:ext cx="7061200" cy="397192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01340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A2761-EBE9-244A-B949-C1E33966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Learning </a:t>
            </a:r>
            <a:r>
              <a:rPr lang="en-US" sz="4400"/>
              <a:t>in AC is mostly through; </a:t>
            </a:r>
            <a:r>
              <a:rPr lang="en-US" sz="4400" dirty="0"/>
              <a:t>Hand : </a:t>
            </a:r>
            <a:br>
              <a:rPr lang="en-US" sz="4400" dirty="0"/>
            </a:br>
            <a:r>
              <a:rPr lang="en-US" sz="4400" dirty="0"/>
              <a:t>Head : </a:t>
            </a:r>
            <a:br>
              <a:rPr lang="en-US" sz="4400" dirty="0"/>
            </a:br>
            <a:r>
              <a:rPr lang="en-US" sz="4400" dirty="0"/>
              <a:t>Eye: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93E651-7FE4-C044-BE47-291ED7435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3956" y="643467"/>
            <a:ext cx="5667082" cy="53978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890C8-65B2-9643-8155-12A5B824A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488" y="3635278"/>
            <a:ext cx="658813" cy="590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F0B99-572D-5944-AFE9-3A0EAB829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805" y="1193511"/>
            <a:ext cx="1047304" cy="9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05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B154-AE5D-C847-A41A-10A0808C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: Hand : Eye   ….  Strong learning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B0A90-711C-574C-97F9-F85C38E7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388" y="3364183"/>
            <a:ext cx="3403600" cy="2032000"/>
          </a:xfrm>
          <a:prstGeom prst="rect">
            <a:avLst/>
          </a:prstGeom>
        </p:spPr>
      </p:pic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059FE8F7-B34A-3747-B165-CA28F0CC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" y="3387184"/>
            <a:ext cx="2971800" cy="2272253"/>
          </a:xfrm>
          <a:prstGeom prst="rect">
            <a:avLst/>
          </a:prstGeom>
        </p:spPr>
      </p:pic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903EF62E-05DE-1E40-9276-7AD241357846}"/>
              </a:ext>
            </a:extLst>
          </p:cNvPr>
          <p:cNvSpPr/>
          <p:nvPr/>
        </p:nvSpPr>
        <p:spPr>
          <a:xfrm>
            <a:off x="3900488" y="3000375"/>
            <a:ext cx="4509713" cy="26590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29089-1F53-1A4E-8A66-921614B0B16C}"/>
              </a:ext>
            </a:extLst>
          </p:cNvPr>
          <p:cNvSpPr txBox="1"/>
          <p:nvPr/>
        </p:nvSpPr>
        <p:spPr>
          <a:xfrm>
            <a:off x="4757738" y="3813662"/>
            <a:ext cx="318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 when you write.</a:t>
            </a:r>
          </a:p>
          <a:p>
            <a:r>
              <a:rPr lang="en-US" dirty="0"/>
              <a:t>Write when you learn.</a:t>
            </a:r>
          </a:p>
          <a:p>
            <a:r>
              <a:rPr lang="en-US" dirty="0"/>
              <a:t>Switches “ON” your brain.</a:t>
            </a:r>
          </a:p>
        </p:txBody>
      </p:sp>
    </p:spTree>
    <p:extLst>
      <p:ext uri="{BB962C8B-B14F-4D97-AF65-F5344CB8AC3E}">
        <p14:creationId xmlns:p14="http://schemas.microsoft.com/office/powerpoint/2010/main" val="417349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7D82-C357-EB45-AE20-F5FC0EEF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more than just English text.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0E338-7D79-7240-89A9-6326A8F55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Prose</a:t>
            </a:r>
          </a:p>
          <a:p>
            <a:r>
              <a:rPr lang="en-US" dirty="0"/>
              <a:t>Poetry</a:t>
            </a:r>
          </a:p>
          <a:p>
            <a:r>
              <a:rPr lang="en-US" dirty="0"/>
              <a:t>Essay</a:t>
            </a:r>
          </a:p>
          <a:p>
            <a:r>
              <a:rPr lang="en-US" dirty="0"/>
              <a:t>Narrative</a:t>
            </a:r>
          </a:p>
          <a:p>
            <a:r>
              <a:rPr lang="en-US" dirty="0"/>
              <a:t>Dot points</a:t>
            </a:r>
          </a:p>
        </p:txBody>
      </p:sp>
    </p:spTree>
    <p:extLst>
      <p:ext uri="{BB962C8B-B14F-4D97-AF65-F5344CB8AC3E}">
        <p14:creationId xmlns:p14="http://schemas.microsoft.com/office/powerpoint/2010/main" val="206872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C0C7-D723-5444-B2BF-776DF06E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diagrams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76F7B1-C75E-584C-A5F3-2DF63266A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167" y="2222500"/>
            <a:ext cx="6597665" cy="3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8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A8345-EED6-044B-A448-C8992342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Writing is circuits and symbols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BAC3D-8288-3448-89C3-E83F7905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23" y="643465"/>
            <a:ext cx="5235960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69573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5C8F-22CA-D24F-93CB-BEFF8A27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pictures  (Visual literacy)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564647-A10E-CE42-8ECA-280CCE56C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537" y="2222500"/>
            <a:ext cx="5066926" cy="3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3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D69C0-8B54-2648-B52A-32B76789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Writing is drawing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57403C-C97C-8948-B9C4-3AD50EC71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0472" y="654982"/>
            <a:ext cx="6268062" cy="537486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94064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103A-0840-CC4F-B69D-F062E72F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74A2A-B684-CC42-88E1-2C17DF82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20" y="2484924"/>
            <a:ext cx="3797695" cy="3925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1C4C7-0C16-1B48-AC86-FE96A819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7" y="2484925"/>
            <a:ext cx="4068275" cy="39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8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DE40-A48A-2B40-88C9-6949417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is graphs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D7722F-E3D6-1546-97E0-5C440825D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8" y="2079602"/>
            <a:ext cx="5943600" cy="45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77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126</Words>
  <Application>Microsoft Macintosh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Quotable</vt:lpstr>
      <vt:lpstr>You learn when you wright. You write when you learn.</vt:lpstr>
      <vt:lpstr>Head : Hand : Eye   ….  Strong learning </vt:lpstr>
      <vt:lpstr>Writing is more than just English text.</vt:lpstr>
      <vt:lpstr>Writing is diagrams</vt:lpstr>
      <vt:lpstr>Writing is circuits and symbols</vt:lpstr>
      <vt:lpstr>Writing is pictures  (Visual literacy)</vt:lpstr>
      <vt:lpstr>Writing is drawing</vt:lpstr>
      <vt:lpstr>Writing is graphics</vt:lpstr>
      <vt:lpstr>Writing is graphs</vt:lpstr>
      <vt:lpstr>Writing is mathematics</vt:lpstr>
      <vt:lpstr>Writing is algebra</vt:lpstr>
      <vt:lpstr>Writing is geometry</vt:lpstr>
      <vt:lpstr>Writing is the physics modeling system!  Because we can’t afford the time and resources to do this!</vt:lpstr>
      <vt:lpstr>Learning in AC is mostly through; Hand :  Head :  Eye: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learn when you wright. You write when you learn.</dc:title>
  <dc:creator>Kenneth Meyer</dc:creator>
  <cp:lastModifiedBy>Kenneth Meyer</cp:lastModifiedBy>
  <cp:revision>2</cp:revision>
  <dcterms:created xsi:type="dcterms:W3CDTF">2019-10-21T06:00:41Z</dcterms:created>
  <dcterms:modified xsi:type="dcterms:W3CDTF">2019-10-21T06:09:53Z</dcterms:modified>
</cp:coreProperties>
</file>